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윤고딕" charset="1" panose="020B0503000000000000"/>
      <p:regular r:id="rId12"/>
    </p:embeddedFont>
    <p:embeddedFont>
      <p:font typeface="Telegraf Bold" charset="1" panose="00000800000000000000"/>
      <p:regular r:id="rId13"/>
    </p:embeddedFont>
    <p:embeddedFont>
      <p:font typeface="윤고딕 Bold" charset="1" panose="020B0803000000000000"/>
      <p:regular r:id="rId14"/>
    </p:embeddedFont>
    <p:embeddedFont>
      <p:font typeface="Noto Sans Kr" charset="1" panose="020B02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56125" y="8231214"/>
            <a:ext cx="2736189" cy="608496"/>
            <a:chOff x="0" y="0"/>
            <a:chExt cx="720642" cy="1602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0642" cy="160262"/>
            </a:xfrm>
            <a:custGeom>
              <a:avLst/>
              <a:gdLst/>
              <a:ahLst/>
              <a:cxnLst/>
              <a:rect r="r" b="b" t="t" l="l"/>
              <a:pathLst>
                <a:path h="160262" w="720642">
                  <a:moveTo>
                    <a:pt x="33953" y="0"/>
                  </a:moveTo>
                  <a:lnTo>
                    <a:pt x="686689" y="0"/>
                  </a:lnTo>
                  <a:cubicBezTo>
                    <a:pt x="705441" y="0"/>
                    <a:pt x="720642" y="15201"/>
                    <a:pt x="720642" y="33953"/>
                  </a:cubicBezTo>
                  <a:lnTo>
                    <a:pt x="720642" y="126309"/>
                  </a:lnTo>
                  <a:cubicBezTo>
                    <a:pt x="720642" y="145061"/>
                    <a:pt x="705441" y="160262"/>
                    <a:pt x="686689" y="160262"/>
                  </a:cubicBezTo>
                  <a:lnTo>
                    <a:pt x="33953" y="160262"/>
                  </a:lnTo>
                  <a:cubicBezTo>
                    <a:pt x="15201" y="160262"/>
                    <a:pt x="0" y="145061"/>
                    <a:pt x="0" y="126309"/>
                  </a:cubicBezTo>
                  <a:lnTo>
                    <a:pt x="0" y="33953"/>
                  </a:lnTo>
                  <a:cubicBezTo>
                    <a:pt x="0" y="15201"/>
                    <a:pt x="15201" y="0"/>
                    <a:pt x="33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33333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20642" cy="19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3363" y="8231214"/>
            <a:ext cx="2061234" cy="608496"/>
            <a:chOff x="0" y="0"/>
            <a:chExt cx="542877" cy="1602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877" cy="160262"/>
            </a:xfrm>
            <a:custGeom>
              <a:avLst/>
              <a:gdLst/>
              <a:ahLst/>
              <a:cxnLst/>
              <a:rect r="r" b="b" t="t" l="l"/>
              <a:pathLst>
                <a:path h="160262" w="542877">
                  <a:moveTo>
                    <a:pt x="45072" y="0"/>
                  </a:moveTo>
                  <a:lnTo>
                    <a:pt x="497805" y="0"/>
                  </a:lnTo>
                  <a:cubicBezTo>
                    <a:pt x="509759" y="0"/>
                    <a:pt x="521223" y="4749"/>
                    <a:pt x="529675" y="13201"/>
                  </a:cubicBezTo>
                  <a:cubicBezTo>
                    <a:pt x="538128" y="21654"/>
                    <a:pt x="542877" y="33118"/>
                    <a:pt x="542877" y="45072"/>
                  </a:cubicBezTo>
                  <a:lnTo>
                    <a:pt x="542877" y="115191"/>
                  </a:lnTo>
                  <a:cubicBezTo>
                    <a:pt x="542877" y="127144"/>
                    <a:pt x="538128" y="138609"/>
                    <a:pt x="529675" y="147061"/>
                  </a:cubicBezTo>
                  <a:cubicBezTo>
                    <a:pt x="521223" y="155514"/>
                    <a:pt x="509759" y="160262"/>
                    <a:pt x="497805" y="160262"/>
                  </a:cubicBezTo>
                  <a:lnTo>
                    <a:pt x="45072" y="160262"/>
                  </a:lnTo>
                  <a:cubicBezTo>
                    <a:pt x="33118" y="160262"/>
                    <a:pt x="21654" y="155514"/>
                    <a:pt x="13201" y="147061"/>
                  </a:cubicBezTo>
                  <a:cubicBezTo>
                    <a:pt x="4749" y="138609"/>
                    <a:pt x="0" y="127144"/>
                    <a:pt x="0" y="115191"/>
                  </a:cubicBezTo>
                  <a:lnTo>
                    <a:pt x="0" y="45072"/>
                  </a:lnTo>
                  <a:cubicBezTo>
                    <a:pt x="0" y="33118"/>
                    <a:pt x="4749" y="21654"/>
                    <a:pt x="13201" y="13201"/>
                  </a:cubicBezTo>
                  <a:cubicBezTo>
                    <a:pt x="21654" y="4749"/>
                    <a:pt x="33118" y="0"/>
                    <a:pt x="45072" y="0"/>
                  </a:cubicBezTo>
                  <a:close/>
                </a:path>
              </a:pathLst>
            </a:custGeom>
            <a:solidFill>
              <a:srgbClr val="333333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42877" cy="198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333333"/>
                  </a:solidFill>
                  <a:latin typeface="윤고딕"/>
                  <a:ea typeface="윤고딕"/>
                  <a:cs typeface="윤고딕"/>
                  <a:sym typeface="윤고딕"/>
                </a:rPr>
                <a:t>가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550117" y="8275209"/>
            <a:ext cx="1101071" cy="520506"/>
          </a:xfrm>
          <a:custGeom>
            <a:avLst/>
            <a:gdLst/>
            <a:ahLst/>
            <a:cxnLst/>
            <a:rect r="r" b="b" t="t" l="l"/>
            <a:pathLst>
              <a:path h="520506" w="1101071">
                <a:moveTo>
                  <a:pt x="0" y="0"/>
                </a:moveTo>
                <a:lnTo>
                  <a:pt x="1101071" y="0"/>
                </a:lnTo>
                <a:lnTo>
                  <a:pt x="1101071" y="520506"/>
                </a:lnTo>
                <a:lnTo>
                  <a:pt x="0" y="5205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36812" y="1261433"/>
            <a:ext cx="10500047" cy="1779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24"/>
              </a:lnSpc>
              <a:spcBef>
                <a:spcPct val="0"/>
              </a:spcBef>
            </a:pPr>
            <a:r>
              <a:rPr lang="en-US" b="true" sz="9803">
                <a:solidFill>
                  <a:srgbClr val="333333"/>
                </a:solidFill>
                <a:latin typeface="Telegraf Bold"/>
                <a:ea typeface="Telegraf Bold"/>
                <a:cs typeface="Telegraf Bold"/>
                <a:sym typeface="Telegraf Bold"/>
              </a:rPr>
              <a:t>STRESS COOKIE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65387" y="3050786"/>
            <a:ext cx="2813298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33333"/>
                </a:solidFill>
                <a:latin typeface="윤고딕"/>
                <a:ea typeface="윤고딕"/>
                <a:cs typeface="윤고딕"/>
                <a:sym typeface="윤고딕"/>
              </a:rPr>
              <a:t>개인 스트레스 진단 챗봇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06371" y="8308449"/>
            <a:ext cx="1635696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333333"/>
                </a:solidFill>
                <a:latin typeface="Telegraf Bold"/>
                <a:ea typeface="Telegraf Bold"/>
                <a:cs typeface="Telegraf Bold"/>
                <a:sym typeface="Telegraf Bold"/>
              </a:rPr>
              <a:t>스마클쫀득쿠키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93452" y="8337024"/>
            <a:ext cx="70105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BFFF7"/>
                </a:solidFill>
                <a:latin typeface="Telegraf Bold"/>
                <a:ea typeface="Telegraf Bold"/>
                <a:cs typeface="Telegraf Bold"/>
                <a:sym typeface="Telegraf Bold"/>
              </a:rPr>
              <a:t>강지윤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B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41583" y="3024294"/>
            <a:ext cx="9045990" cy="1039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챗봇 시스템에 대한 이해</a:t>
            </a: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현대 사회 개인에게 필요한 챗봇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817002" y="1028700"/>
            <a:ext cx="5182089" cy="1152422"/>
            <a:chOff x="0" y="0"/>
            <a:chExt cx="6909452" cy="1536563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6909452" cy="1536563"/>
              <a:chOff x="0" y="0"/>
              <a:chExt cx="927408" cy="20624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927408" cy="206242"/>
              </a:xfrm>
              <a:custGeom>
                <a:avLst/>
                <a:gdLst/>
                <a:ahLst/>
                <a:cxnLst/>
                <a:rect r="r" b="b" t="t" l="l"/>
                <a:pathLst>
                  <a:path h="206242" w="927408">
                    <a:moveTo>
                      <a:pt x="26384" y="0"/>
                    </a:moveTo>
                    <a:lnTo>
                      <a:pt x="901025" y="0"/>
                    </a:lnTo>
                    <a:cubicBezTo>
                      <a:pt x="915596" y="0"/>
                      <a:pt x="927408" y="11812"/>
                      <a:pt x="927408" y="26384"/>
                    </a:cubicBezTo>
                    <a:lnTo>
                      <a:pt x="927408" y="179859"/>
                    </a:lnTo>
                    <a:cubicBezTo>
                      <a:pt x="927408" y="194430"/>
                      <a:pt x="915596" y="206242"/>
                      <a:pt x="901025" y="206242"/>
                    </a:cubicBezTo>
                    <a:lnTo>
                      <a:pt x="26384" y="206242"/>
                    </a:lnTo>
                    <a:cubicBezTo>
                      <a:pt x="11812" y="206242"/>
                      <a:pt x="0" y="194430"/>
                      <a:pt x="0" y="179859"/>
                    </a:cubicBezTo>
                    <a:lnTo>
                      <a:pt x="0" y="26384"/>
                    </a:lnTo>
                    <a:cubicBezTo>
                      <a:pt x="0" y="11812"/>
                      <a:pt x="11812" y="0"/>
                      <a:pt x="26384" y="0"/>
                    </a:cubicBezTo>
                    <a:close/>
                  </a:path>
                </a:pathLst>
              </a:custGeom>
              <a:solidFill>
                <a:srgbClr val="333333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927408" cy="2443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2358290" y="415205"/>
              <a:ext cx="2192873" cy="686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20"/>
                </a:lnSpc>
                <a:spcBef>
                  <a:spcPct val="0"/>
                </a:spcBef>
              </a:pPr>
              <a:r>
                <a:rPr lang="en-US" sz="2943">
                  <a:solidFill>
                    <a:srgbClr val="FBFFF7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개발 목적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80642" y="7143647"/>
            <a:ext cx="13021551" cy="1039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9"/>
              </a:lnSpc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사람들의 채팅을 기반으로 스트레스 정도를 분석하고 솔루션을 내놓음으로서 더 발전하면 의료 전문가의를 보조하는 역할의 챗봇이 될 가능성이 있다.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817002" y="5143500"/>
            <a:ext cx="5182089" cy="1152422"/>
            <a:chOff x="0" y="0"/>
            <a:chExt cx="6909452" cy="153656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6909452" cy="1536563"/>
              <a:chOff x="0" y="0"/>
              <a:chExt cx="927408" cy="206242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927408" cy="206242"/>
              </a:xfrm>
              <a:custGeom>
                <a:avLst/>
                <a:gdLst/>
                <a:ahLst/>
                <a:cxnLst/>
                <a:rect r="r" b="b" t="t" l="l"/>
                <a:pathLst>
                  <a:path h="206242" w="927408">
                    <a:moveTo>
                      <a:pt x="26384" y="0"/>
                    </a:moveTo>
                    <a:lnTo>
                      <a:pt x="901025" y="0"/>
                    </a:lnTo>
                    <a:cubicBezTo>
                      <a:pt x="915596" y="0"/>
                      <a:pt x="927408" y="11812"/>
                      <a:pt x="927408" y="26384"/>
                    </a:cubicBezTo>
                    <a:lnTo>
                      <a:pt x="927408" y="179859"/>
                    </a:lnTo>
                    <a:cubicBezTo>
                      <a:pt x="927408" y="194430"/>
                      <a:pt x="915596" y="206242"/>
                      <a:pt x="901025" y="206242"/>
                    </a:cubicBezTo>
                    <a:lnTo>
                      <a:pt x="26384" y="206242"/>
                    </a:lnTo>
                    <a:cubicBezTo>
                      <a:pt x="11812" y="206242"/>
                      <a:pt x="0" y="194430"/>
                      <a:pt x="0" y="179859"/>
                    </a:cubicBezTo>
                    <a:lnTo>
                      <a:pt x="0" y="26384"/>
                    </a:lnTo>
                    <a:cubicBezTo>
                      <a:pt x="0" y="11812"/>
                      <a:pt x="11812" y="0"/>
                      <a:pt x="26384" y="0"/>
                    </a:cubicBezTo>
                    <a:close/>
                  </a:path>
                </a:pathLst>
              </a:custGeom>
              <a:solidFill>
                <a:srgbClr val="333333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927408" cy="2443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2358290" y="415205"/>
              <a:ext cx="2192873" cy="686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20"/>
                </a:lnSpc>
                <a:spcBef>
                  <a:spcPct val="0"/>
                </a:spcBef>
              </a:pPr>
              <a:r>
                <a:rPr lang="en-US" sz="2943">
                  <a:solidFill>
                    <a:srgbClr val="FBFFF7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기대효과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7002" y="1028700"/>
            <a:ext cx="5182089" cy="1152422"/>
            <a:chOff x="0" y="0"/>
            <a:chExt cx="6909452" cy="153656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909452" cy="1536563"/>
              <a:chOff x="0" y="0"/>
              <a:chExt cx="927408" cy="20624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927408" cy="206242"/>
              </a:xfrm>
              <a:custGeom>
                <a:avLst/>
                <a:gdLst/>
                <a:ahLst/>
                <a:cxnLst/>
                <a:rect r="r" b="b" t="t" l="l"/>
                <a:pathLst>
                  <a:path h="206242" w="927408">
                    <a:moveTo>
                      <a:pt x="26384" y="0"/>
                    </a:moveTo>
                    <a:lnTo>
                      <a:pt x="901025" y="0"/>
                    </a:lnTo>
                    <a:cubicBezTo>
                      <a:pt x="915596" y="0"/>
                      <a:pt x="927408" y="11812"/>
                      <a:pt x="927408" y="26384"/>
                    </a:cubicBezTo>
                    <a:lnTo>
                      <a:pt x="927408" y="179859"/>
                    </a:lnTo>
                    <a:cubicBezTo>
                      <a:pt x="927408" y="194430"/>
                      <a:pt x="915596" y="206242"/>
                      <a:pt x="901025" y="206242"/>
                    </a:cubicBezTo>
                    <a:lnTo>
                      <a:pt x="26384" y="206242"/>
                    </a:lnTo>
                    <a:cubicBezTo>
                      <a:pt x="11812" y="206242"/>
                      <a:pt x="0" y="194430"/>
                      <a:pt x="0" y="179859"/>
                    </a:cubicBezTo>
                    <a:lnTo>
                      <a:pt x="0" y="26384"/>
                    </a:lnTo>
                    <a:cubicBezTo>
                      <a:pt x="0" y="11812"/>
                      <a:pt x="11812" y="0"/>
                      <a:pt x="26384" y="0"/>
                    </a:cubicBezTo>
                    <a:close/>
                  </a:path>
                </a:pathLst>
              </a:custGeom>
              <a:solidFill>
                <a:srgbClr val="333333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927408" cy="2443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358290" y="415205"/>
              <a:ext cx="2192873" cy="686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20"/>
                </a:lnSpc>
                <a:spcBef>
                  <a:spcPct val="0"/>
                </a:spcBef>
              </a:pPr>
              <a:r>
                <a:rPr lang="en-US" sz="2943">
                  <a:solidFill>
                    <a:srgbClr val="FBFFF7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MVP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817002" y="4340965"/>
            <a:ext cx="7326998" cy="4564663"/>
          </a:xfrm>
          <a:custGeom>
            <a:avLst/>
            <a:gdLst/>
            <a:ahLst/>
            <a:cxnLst/>
            <a:rect r="r" b="b" t="t" l="l"/>
            <a:pathLst>
              <a:path h="4564663" w="7326998">
                <a:moveTo>
                  <a:pt x="0" y="0"/>
                </a:moveTo>
                <a:lnTo>
                  <a:pt x="7326998" y="0"/>
                </a:lnTo>
                <a:lnTo>
                  <a:pt x="7326998" y="4564664"/>
                </a:lnTo>
                <a:lnTo>
                  <a:pt x="0" y="4564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8774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47628" y="4340965"/>
            <a:ext cx="7121638" cy="4564663"/>
          </a:xfrm>
          <a:custGeom>
            <a:avLst/>
            <a:gdLst/>
            <a:ahLst/>
            <a:cxnLst/>
            <a:rect r="r" b="b" t="t" l="l"/>
            <a:pathLst>
              <a:path h="4564663" w="7121638">
                <a:moveTo>
                  <a:pt x="0" y="0"/>
                </a:moveTo>
                <a:lnTo>
                  <a:pt x="7121638" y="0"/>
                </a:lnTo>
                <a:lnTo>
                  <a:pt x="7121638" y="4564664"/>
                </a:lnTo>
                <a:lnTo>
                  <a:pt x="0" y="4564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497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17002" y="1908889"/>
            <a:ext cx="12302805" cy="207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9"/>
              </a:lnSpc>
            </a:pP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데이터셋을 결정하고 모델 파인튜닝</a:t>
            </a: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모델이 스트레스를 구분 가능한 상태</a:t>
            </a: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웹에서 채팅하였을 때 모델이 내 스트레스 수준을 답변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00834" y="9201150"/>
            <a:ext cx="7347770" cy="51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2"/>
              </a:lnSpc>
            </a:pPr>
            <a:r>
              <a:rPr lang="en-US" sz="3044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기존의 라벨: 0, 1 → 변경한 라벨: 0, 1, 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7002" y="1028700"/>
            <a:ext cx="5182089" cy="1152422"/>
            <a:chOff x="0" y="0"/>
            <a:chExt cx="6909452" cy="153656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909452" cy="1536563"/>
              <a:chOff x="0" y="0"/>
              <a:chExt cx="927408" cy="20624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927408" cy="206242"/>
              </a:xfrm>
              <a:custGeom>
                <a:avLst/>
                <a:gdLst/>
                <a:ahLst/>
                <a:cxnLst/>
                <a:rect r="r" b="b" t="t" l="l"/>
                <a:pathLst>
                  <a:path h="206242" w="927408">
                    <a:moveTo>
                      <a:pt x="26384" y="0"/>
                    </a:moveTo>
                    <a:lnTo>
                      <a:pt x="901025" y="0"/>
                    </a:lnTo>
                    <a:cubicBezTo>
                      <a:pt x="915596" y="0"/>
                      <a:pt x="927408" y="11812"/>
                      <a:pt x="927408" y="26384"/>
                    </a:cubicBezTo>
                    <a:lnTo>
                      <a:pt x="927408" y="179859"/>
                    </a:lnTo>
                    <a:cubicBezTo>
                      <a:pt x="927408" y="194430"/>
                      <a:pt x="915596" y="206242"/>
                      <a:pt x="901025" y="206242"/>
                    </a:cubicBezTo>
                    <a:lnTo>
                      <a:pt x="26384" y="206242"/>
                    </a:lnTo>
                    <a:cubicBezTo>
                      <a:pt x="11812" y="206242"/>
                      <a:pt x="0" y="194430"/>
                      <a:pt x="0" y="179859"/>
                    </a:cubicBezTo>
                    <a:lnTo>
                      <a:pt x="0" y="26384"/>
                    </a:lnTo>
                    <a:cubicBezTo>
                      <a:pt x="0" y="11812"/>
                      <a:pt x="11812" y="0"/>
                      <a:pt x="26384" y="0"/>
                    </a:cubicBezTo>
                    <a:close/>
                  </a:path>
                </a:pathLst>
              </a:custGeom>
              <a:solidFill>
                <a:srgbClr val="333333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927408" cy="2443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358290" y="415205"/>
              <a:ext cx="2192873" cy="686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20"/>
                </a:lnSpc>
                <a:spcBef>
                  <a:spcPct val="0"/>
                </a:spcBef>
              </a:pPr>
              <a:r>
                <a:rPr lang="en-US" sz="2943">
                  <a:solidFill>
                    <a:srgbClr val="FBFFF7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MVP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817002" y="2697527"/>
            <a:ext cx="7517653" cy="6456592"/>
          </a:xfrm>
          <a:custGeom>
            <a:avLst/>
            <a:gdLst/>
            <a:ahLst/>
            <a:cxnLst/>
            <a:rect r="r" b="b" t="t" l="l"/>
            <a:pathLst>
              <a:path h="6456592" w="7517653">
                <a:moveTo>
                  <a:pt x="0" y="0"/>
                </a:moveTo>
                <a:lnTo>
                  <a:pt x="7517653" y="0"/>
                </a:lnTo>
                <a:lnTo>
                  <a:pt x="7517653" y="6456592"/>
                </a:lnTo>
                <a:lnTo>
                  <a:pt x="0" y="6456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54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92551" y="2697527"/>
            <a:ext cx="7329534" cy="6456592"/>
          </a:xfrm>
          <a:custGeom>
            <a:avLst/>
            <a:gdLst/>
            <a:ahLst/>
            <a:cxnLst/>
            <a:rect r="r" b="b" t="t" l="l"/>
            <a:pathLst>
              <a:path h="6456592" w="7329534">
                <a:moveTo>
                  <a:pt x="0" y="0"/>
                </a:moveTo>
                <a:lnTo>
                  <a:pt x="7329534" y="0"/>
                </a:lnTo>
                <a:lnTo>
                  <a:pt x="7329534" y="6456592"/>
                </a:lnTo>
                <a:lnTo>
                  <a:pt x="0" y="64565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0112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7002" y="1028700"/>
            <a:ext cx="5182089" cy="1152422"/>
            <a:chOff x="0" y="0"/>
            <a:chExt cx="6909452" cy="153656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909452" cy="1536563"/>
              <a:chOff x="0" y="0"/>
              <a:chExt cx="927408" cy="20624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927408" cy="206242"/>
              </a:xfrm>
              <a:custGeom>
                <a:avLst/>
                <a:gdLst/>
                <a:ahLst/>
                <a:cxnLst/>
                <a:rect r="r" b="b" t="t" l="l"/>
                <a:pathLst>
                  <a:path h="206242" w="927408">
                    <a:moveTo>
                      <a:pt x="26384" y="0"/>
                    </a:moveTo>
                    <a:lnTo>
                      <a:pt x="901025" y="0"/>
                    </a:lnTo>
                    <a:cubicBezTo>
                      <a:pt x="915596" y="0"/>
                      <a:pt x="927408" y="11812"/>
                      <a:pt x="927408" y="26384"/>
                    </a:cubicBezTo>
                    <a:lnTo>
                      <a:pt x="927408" y="179859"/>
                    </a:lnTo>
                    <a:cubicBezTo>
                      <a:pt x="927408" y="194430"/>
                      <a:pt x="915596" y="206242"/>
                      <a:pt x="901025" y="206242"/>
                    </a:cubicBezTo>
                    <a:lnTo>
                      <a:pt x="26384" y="206242"/>
                    </a:lnTo>
                    <a:cubicBezTo>
                      <a:pt x="11812" y="206242"/>
                      <a:pt x="0" y="194430"/>
                      <a:pt x="0" y="179859"/>
                    </a:cubicBezTo>
                    <a:lnTo>
                      <a:pt x="0" y="26384"/>
                    </a:lnTo>
                    <a:cubicBezTo>
                      <a:pt x="0" y="11812"/>
                      <a:pt x="11812" y="0"/>
                      <a:pt x="26384" y="0"/>
                    </a:cubicBezTo>
                    <a:close/>
                  </a:path>
                </a:pathLst>
              </a:custGeom>
              <a:solidFill>
                <a:srgbClr val="333333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927408" cy="24434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358290" y="415205"/>
              <a:ext cx="2192873" cy="686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20"/>
                </a:lnSpc>
                <a:spcBef>
                  <a:spcPct val="0"/>
                </a:spcBef>
              </a:pPr>
              <a:r>
                <a:rPr lang="en-US" sz="2943">
                  <a:solidFill>
                    <a:srgbClr val="FBFFF7"/>
                  </a:solidFill>
                  <a:latin typeface="윤고딕 Bold"/>
                  <a:ea typeface="윤고딕 Bold"/>
                  <a:cs typeface="윤고딕 Bold"/>
                  <a:sym typeface="윤고딕 Bold"/>
                </a:rPr>
                <a:t>할 것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001148" y="4430347"/>
            <a:ext cx="10285705" cy="5387138"/>
          </a:xfrm>
          <a:custGeom>
            <a:avLst/>
            <a:gdLst/>
            <a:ahLst/>
            <a:cxnLst/>
            <a:rect r="r" b="b" t="t" l="l"/>
            <a:pathLst>
              <a:path h="5387138" w="10285705">
                <a:moveTo>
                  <a:pt x="0" y="0"/>
                </a:moveTo>
                <a:lnTo>
                  <a:pt x="10285704" y="0"/>
                </a:lnTo>
                <a:lnTo>
                  <a:pt x="10285704" y="5387138"/>
                </a:lnTo>
                <a:lnTo>
                  <a:pt x="0" y="5387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17002" y="1908889"/>
            <a:ext cx="12302805" cy="207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9"/>
              </a:lnSpc>
            </a:pP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UI 개선</a:t>
            </a: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스트레스 정도에 따른 조언 추가</a:t>
            </a:r>
          </a:p>
          <a:p>
            <a:pPr algn="l" marL="619850" indent="-309925" lvl="1">
              <a:lnSpc>
                <a:spcPts val="4019"/>
              </a:lnSpc>
              <a:buFont typeface="Arial"/>
              <a:buChar char="•"/>
            </a:pPr>
            <a:r>
              <a:rPr lang="en-US" sz="2871">
                <a:solidFill>
                  <a:srgbClr val="33333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더 많은 데이터셋 학습 시켜보기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3333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7188" y="7157477"/>
            <a:ext cx="7692256" cy="181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999"/>
              </a:lnSpc>
              <a:spcBef>
                <a:spcPct val="0"/>
              </a:spcBef>
            </a:pPr>
            <a:r>
              <a:rPr lang="en-US" b="true" sz="9999">
                <a:solidFill>
                  <a:srgbClr val="FBFFF7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DAG-9m2LCMI</dc:identifier>
  <dcterms:modified xsi:type="dcterms:W3CDTF">2011-08-01T06:04:30Z</dcterms:modified>
  <cp:revision>1</cp:revision>
  <dc:title>Stress cookie</dc:title>
</cp:coreProperties>
</file>

<file path=docProps/thumbnail.jpeg>
</file>